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D89A-1EC6-4DB3-9C86-C2BA3D2C134A}" type="datetimeFigureOut">
              <a:rPr lang="en-US" smtClean="0"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EB9D8-050E-4FAF-85B7-3C6D62F51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608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D89A-1EC6-4DB3-9C86-C2BA3D2C134A}" type="datetimeFigureOut">
              <a:rPr lang="en-US" smtClean="0"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EB9D8-050E-4FAF-85B7-3C6D62F51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976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D89A-1EC6-4DB3-9C86-C2BA3D2C134A}" type="datetimeFigureOut">
              <a:rPr lang="en-US" smtClean="0"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EB9D8-050E-4FAF-85B7-3C6D62F51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102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D89A-1EC6-4DB3-9C86-C2BA3D2C134A}" type="datetimeFigureOut">
              <a:rPr lang="en-US" smtClean="0"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EB9D8-050E-4FAF-85B7-3C6D62F51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459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D89A-1EC6-4DB3-9C86-C2BA3D2C134A}" type="datetimeFigureOut">
              <a:rPr lang="en-US" smtClean="0"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EB9D8-050E-4FAF-85B7-3C6D62F51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252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D89A-1EC6-4DB3-9C86-C2BA3D2C134A}" type="datetimeFigureOut">
              <a:rPr lang="en-US" smtClean="0"/>
              <a:t>12/17/2022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EB9D8-050E-4FAF-85B7-3C6D62F51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479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D89A-1EC6-4DB3-9C86-C2BA3D2C134A}" type="datetimeFigureOut">
              <a:rPr lang="en-US" smtClean="0"/>
              <a:t>12/17/2022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EB9D8-050E-4FAF-85B7-3C6D62F51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646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D89A-1EC6-4DB3-9C86-C2BA3D2C134A}" type="datetimeFigureOut">
              <a:rPr lang="en-US" smtClean="0"/>
              <a:t>12/17/2022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EB9D8-050E-4FAF-85B7-3C6D62F51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73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D89A-1EC6-4DB3-9C86-C2BA3D2C134A}" type="datetimeFigureOut">
              <a:rPr lang="en-US" smtClean="0"/>
              <a:t>12/17/2022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EB9D8-050E-4FAF-85B7-3C6D62F51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333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D89A-1EC6-4DB3-9C86-C2BA3D2C134A}" type="datetimeFigureOut">
              <a:rPr lang="en-US" smtClean="0"/>
              <a:t>12/17/2022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EB9D8-050E-4FAF-85B7-3C6D62F51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958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4D89A-1EC6-4DB3-9C86-C2BA3D2C134A}" type="datetimeFigureOut">
              <a:rPr lang="en-US" smtClean="0"/>
              <a:t>12/17/2022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EB9D8-050E-4FAF-85B7-3C6D62F51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55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4D89A-1EC6-4DB3-9C86-C2BA3D2C134A}" type="datetimeFigureOut">
              <a:rPr lang="en-US" smtClean="0"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EB9D8-050E-4FAF-85B7-3C6D62F51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922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gif"/><Relationship Id="rId5" Type="http://schemas.openxmlformats.org/officeDocument/2006/relationships/image" Target="../media/image4.jpg"/><Relationship Id="rId10" Type="http://schemas.openxmlformats.org/officeDocument/2006/relationships/image" Target="../media/image9.jpeg"/><Relationship Id="rId4" Type="http://schemas.openxmlformats.org/officeDocument/2006/relationships/image" Target="../media/image3.jp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25" y="3180770"/>
            <a:ext cx="1093705" cy="61903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1905" y="4086366"/>
            <a:ext cx="2043375" cy="135899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612726" y="-422076"/>
            <a:ext cx="1288040" cy="264968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3155" y="5574723"/>
            <a:ext cx="2762737" cy="9715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609" y="5538207"/>
            <a:ext cx="1053153" cy="108825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48" y="4146725"/>
            <a:ext cx="1137982" cy="113798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411" y="168507"/>
            <a:ext cx="1629194" cy="159951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942" y="396763"/>
            <a:ext cx="1235676" cy="11430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014" y="3007314"/>
            <a:ext cx="1692265" cy="976744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843464" y="2010390"/>
            <a:ext cx="23218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latin typeface="Bookman Old Style" panose="02050604050505020204" pitchFamily="18" charset="0"/>
              </a:rPr>
              <a:t>Engineering and Technology</a:t>
            </a:r>
          </a:p>
          <a:p>
            <a:pPr algn="ctr"/>
            <a:endParaRPr lang="en-US" b="1" i="1" dirty="0">
              <a:latin typeface="Bookman Old Style" panose="020506040505050202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63954" y="379545"/>
            <a:ext cx="2213263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Mr. Jones</a:t>
            </a:r>
          </a:p>
          <a:p>
            <a:r>
              <a:rPr lang="en-US" sz="800" dirty="0" smtClean="0">
                <a:latin typeface="Arial Black" panose="020B0A04020102020204" pitchFamily="34" charset="0"/>
              </a:rPr>
              <a:t>Born: 1972</a:t>
            </a:r>
          </a:p>
          <a:p>
            <a:r>
              <a:rPr lang="en-US" dirty="0" smtClean="0">
                <a:latin typeface="Arial Black" panose="020B0A04020102020204" pitchFamily="34" charset="0"/>
              </a:rPr>
              <a:t>Raised in Fairport, NY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49881" y="2175871"/>
            <a:ext cx="2227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Comic Sans MS" panose="030F0702030302020204" pitchFamily="66" charset="0"/>
              </a:rPr>
              <a:t>Education</a:t>
            </a: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87173" y="2935089"/>
            <a:ext cx="29370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MAT, Science Education</a:t>
            </a:r>
          </a:p>
          <a:p>
            <a:r>
              <a:rPr lang="en-US" dirty="0" smtClean="0">
                <a:latin typeface="+mj-lt"/>
              </a:rPr>
              <a:t>Augusta State University</a:t>
            </a:r>
          </a:p>
          <a:p>
            <a:r>
              <a:rPr lang="en-US" dirty="0" smtClean="0">
                <a:latin typeface="+mj-lt"/>
              </a:rPr>
              <a:t>Augusta, GA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396939" y="4254051"/>
            <a:ext cx="28350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tantia" panose="02030602050306030303" pitchFamily="18" charset="0"/>
              </a:rPr>
              <a:t>MS, Meteorology</a:t>
            </a:r>
          </a:p>
          <a:p>
            <a:r>
              <a:rPr lang="en-US" dirty="0" smtClean="0">
                <a:latin typeface="Constantia" panose="02030602050306030303" pitchFamily="18" charset="0"/>
              </a:rPr>
              <a:t>Florida State University Tallahassee, FL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454581" y="5620671"/>
            <a:ext cx="20536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ndara Light" panose="020E0502030303020204" pitchFamily="34" charset="0"/>
              </a:rPr>
              <a:t>BA, Creative Writing</a:t>
            </a:r>
          </a:p>
          <a:p>
            <a:r>
              <a:rPr lang="en-US" b="1" dirty="0" smtClean="0">
                <a:latin typeface="Candara Light" panose="020E0502030303020204" pitchFamily="34" charset="0"/>
              </a:rPr>
              <a:t>Columbia College</a:t>
            </a:r>
          </a:p>
          <a:p>
            <a:r>
              <a:rPr lang="en-US" b="1" dirty="0" smtClean="0">
                <a:latin typeface="Candara Light" panose="020E0502030303020204" pitchFamily="34" charset="0"/>
              </a:rPr>
              <a:t>Chicago, IL</a:t>
            </a:r>
            <a:endParaRPr lang="en-US" b="1" dirty="0">
              <a:latin typeface="Candara Light" panose="020E0502030303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931905" y="1544136"/>
            <a:ext cx="22990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Me</a:t>
            </a:r>
            <a:r>
              <a:rPr lang="en-US" sz="1000" i="1" dirty="0" smtClean="0"/>
              <a:t>, </a:t>
            </a:r>
            <a:r>
              <a:rPr lang="en-US" sz="1000" i="1" dirty="0" smtClean="0"/>
              <a:t>a lot of hair, and a friendly cat, 1995</a:t>
            </a:r>
            <a:endParaRPr lang="en-US" sz="1000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7128253" y="2127320"/>
            <a:ext cx="40979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>
                <a:latin typeface="AR BLANCA" panose="02000000000000000000" pitchFamily="2" charset="0"/>
              </a:rPr>
              <a:t>Important Information About Myself</a:t>
            </a:r>
          </a:p>
          <a:p>
            <a:pPr algn="ctr"/>
            <a:endParaRPr lang="en-US" u="sng" dirty="0" smtClean="0">
              <a:latin typeface="AR BLANCA" panose="02000000000000000000" pitchFamily="2" charset="0"/>
            </a:endParaRPr>
          </a:p>
          <a:p>
            <a:r>
              <a:rPr lang="en-US" dirty="0" smtClean="0">
                <a:latin typeface="AR BLANCA" panose="02000000000000000000" pitchFamily="2" charset="0"/>
              </a:rPr>
              <a:t>Sex: Male</a:t>
            </a:r>
          </a:p>
          <a:p>
            <a:r>
              <a:rPr lang="en-US" dirty="0" smtClean="0">
                <a:latin typeface="AR BLANCA" panose="02000000000000000000" pitchFamily="2" charset="0"/>
              </a:rPr>
              <a:t>Height: 1.8 meters</a:t>
            </a:r>
          </a:p>
          <a:p>
            <a:r>
              <a:rPr lang="en-US" dirty="0" smtClean="0">
                <a:latin typeface="AR BLANCA" panose="02000000000000000000" pitchFamily="2" charset="0"/>
              </a:rPr>
              <a:t>Weight: Over</a:t>
            </a:r>
          </a:p>
          <a:p>
            <a:r>
              <a:rPr lang="en-US" dirty="0" smtClean="0">
                <a:latin typeface="AR BLANCA" panose="02000000000000000000" pitchFamily="2" charset="0"/>
              </a:rPr>
              <a:t>Original Hair Color: Brown</a:t>
            </a:r>
          </a:p>
          <a:p>
            <a:r>
              <a:rPr lang="en-US" dirty="0" smtClean="0">
                <a:latin typeface="AR BLANCA" panose="02000000000000000000" pitchFamily="2" charset="0"/>
              </a:rPr>
              <a:t>Eye Color: Blue</a:t>
            </a:r>
          </a:p>
          <a:p>
            <a:r>
              <a:rPr lang="en-US" dirty="0" smtClean="0">
                <a:latin typeface="AR BLANCA" panose="02000000000000000000" pitchFamily="2" charset="0"/>
              </a:rPr>
              <a:t>Eyesight: Near</a:t>
            </a:r>
          </a:p>
          <a:p>
            <a:r>
              <a:rPr lang="en-US" dirty="0" smtClean="0">
                <a:latin typeface="AR BLANCA" panose="02000000000000000000" pitchFamily="2" charset="0"/>
              </a:rPr>
              <a:t>Hand Preference: Left</a:t>
            </a:r>
          </a:p>
          <a:p>
            <a:r>
              <a:rPr lang="en-US" dirty="0" smtClean="0">
                <a:latin typeface="AR BLANCA" panose="02000000000000000000" pitchFamily="2" charset="0"/>
              </a:rPr>
              <a:t>Blood Pressure: 140/90</a:t>
            </a:r>
          </a:p>
          <a:p>
            <a:r>
              <a:rPr lang="en-US" dirty="0" smtClean="0">
                <a:latin typeface="AR BLANCA" panose="02000000000000000000" pitchFamily="2" charset="0"/>
              </a:rPr>
              <a:t>Religious Upbringing: Roman Catholic</a:t>
            </a:r>
          </a:p>
          <a:p>
            <a:r>
              <a:rPr lang="en-US" dirty="0" smtClean="0">
                <a:latin typeface="AR BLANCA" panose="02000000000000000000" pitchFamily="2" charset="0"/>
              </a:rPr>
              <a:t>Marital Status: Single</a:t>
            </a:r>
          </a:p>
          <a:p>
            <a:r>
              <a:rPr lang="en-US" dirty="0" smtClean="0">
                <a:latin typeface="AR BLANCA" panose="02000000000000000000" pitchFamily="2" charset="0"/>
              </a:rPr>
              <a:t>Home Address: Out of Zone</a:t>
            </a:r>
          </a:p>
          <a:p>
            <a:r>
              <a:rPr lang="en-US" dirty="0" smtClean="0">
                <a:latin typeface="AR BLANCA" panose="02000000000000000000" pitchFamily="2" charset="0"/>
              </a:rPr>
              <a:t>Handwriting: Awful</a:t>
            </a:r>
          </a:p>
          <a:p>
            <a:r>
              <a:rPr lang="en-US" dirty="0" smtClean="0">
                <a:latin typeface="AR BLANCA" panose="02000000000000000000" pitchFamily="2" charset="0"/>
              </a:rPr>
              <a:t>Morning Person: No</a:t>
            </a:r>
          </a:p>
          <a:p>
            <a:r>
              <a:rPr lang="en-US" dirty="0" smtClean="0">
                <a:latin typeface="AR BLANCA" panose="02000000000000000000" pitchFamily="2" charset="0"/>
              </a:rPr>
              <a:t>Credit Card Number: **** **** **** 5384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7217" y="258745"/>
            <a:ext cx="1401522" cy="140152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648583" y="1755294"/>
            <a:ext cx="521632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101010"/>
                </a:solidFill>
                <a:latin typeface="Arial Black" panose="020B0A04020102020204" pitchFamily="34" charset="0"/>
              </a:rPr>
              <a:t>“Over </a:t>
            </a:r>
            <a:r>
              <a:rPr lang="en-US" sz="1200" dirty="0" err="1">
                <a:solidFill>
                  <a:srgbClr val="101010"/>
                </a:solidFill>
                <a:latin typeface="Arial Black" panose="020B0A04020102020204" pitchFamily="34" charset="0"/>
              </a:rPr>
              <a:t>Descartian</a:t>
            </a:r>
            <a:r>
              <a:rPr lang="en-US" sz="1200" dirty="0">
                <a:solidFill>
                  <a:srgbClr val="101010"/>
                </a:solidFill>
                <a:latin typeface="Arial Black" panose="020B0A04020102020204" pitchFamily="34" charset="0"/>
              </a:rPr>
              <a:t> vortices you </a:t>
            </a:r>
            <a:r>
              <a:rPr lang="en-US" sz="1200" dirty="0" smtClean="0">
                <a:solidFill>
                  <a:srgbClr val="101010"/>
                </a:solidFill>
                <a:latin typeface="Arial Black" panose="020B0A04020102020204" pitchFamily="34" charset="0"/>
              </a:rPr>
              <a:t>hover.” – </a:t>
            </a:r>
            <a:r>
              <a:rPr lang="en-US" sz="1200" dirty="0" smtClean="0">
                <a:solidFill>
                  <a:srgbClr val="101010"/>
                </a:solidFill>
                <a:latin typeface="Arial Black" panose="020B0A04020102020204" pitchFamily="34" charset="0"/>
              </a:rPr>
              <a:t>Melville, </a:t>
            </a:r>
            <a:r>
              <a:rPr lang="en-US" sz="1200" i="1" dirty="0" smtClean="0">
                <a:solidFill>
                  <a:srgbClr val="101010"/>
                </a:solidFill>
                <a:latin typeface="Arial Black" panose="020B0A04020102020204" pitchFamily="34" charset="0"/>
              </a:rPr>
              <a:t>Moby Dick</a:t>
            </a:r>
            <a:endParaRPr lang="en-US" sz="1200" i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94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2750</TotalTime>
  <Words>132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 BLANCA</vt:lpstr>
      <vt:lpstr>Arial</vt:lpstr>
      <vt:lpstr>Arial Black</vt:lpstr>
      <vt:lpstr>Bookman Old Style</vt:lpstr>
      <vt:lpstr>Calibri</vt:lpstr>
      <vt:lpstr>Calibri Light</vt:lpstr>
      <vt:lpstr>Candara Light</vt:lpstr>
      <vt:lpstr>Comic Sans MS</vt:lpstr>
      <vt:lpstr>Constantia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</dc:creator>
  <cp:lastModifiedBy>Microsoft account</cp:lastModifiedBy>
  <cp:revision>28</cp:revision>
  <dcterms:created xsi:type="dcterms:W3CDTF">2018-08-02T20:46:30Z</dcterms:created>
  <dcterms:modified xsi:type="dcterms:W3CDTF">2022-12-17T17:24:03Z</dcterms:modified>
</cp:coreProperties>
</file>