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D89A-1EC6-4DB3-9C86-C2BA3D2C134A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9D8-050E-4FAF-85B7-3C6D62F5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0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D89A-1EC6-4DB3-9C86-C2BA3D2C134A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9D8-050E-4FAF-85B7-3C6D62F5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7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D89A-1EC6-4DB3-9C86-C2BA3D2C134A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9D8-050E-4FAF-85B7-3C6D62F5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0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D89A-1EC6-4DB3-9C86-C2BA3D2C134A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9D8-050E-4FAF-85B7-3C6D62F5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5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D89A-1EC6-4DB3-9C86-C2BA3D2C134A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9D8-050E-4FAF-85B7-3C6D62F5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5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D89A-1EC6-4DB3-9C86-C2BA3D2C134A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9D8-050E-4FAF-85B7-3C6D62F5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7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D89A-1EC6-4DB3-9C86-C2BA3D2C134A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9D8-050E-4FAF-85B7-3C6D62F5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4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D89A-1EC6-4DB3-9C86-C2BA3D2C134A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9D8-050E-4FAF-85B7-3C6D62F5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7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D89A-1EC6-4DB3-9C86-C2BA3D2C134A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9D8-050E-4FAF-85B7-3C6D62F5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3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D89A-1EC6-4DB3-9C86-C2BA3D2C134A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9D8-050E-4FAF-85B7-3C6D62F5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5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D89A-1EC6-4DB3-9C86-C2BA3D2C134A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9D8-050E-4FAF-85B7-3C6D62F5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4D89A-1EC6-4DB3-9C86-C2BA3D2C134A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B9D8-050E-4FAF-85B7-3C6D62F51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2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jp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25" y="3180770"/>
            <a:ext cx="1093705" cy="6190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05" y="4086366"/>
            <a:ext cx="2043375" cy="13589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612726" y="-422076"/>
            <a:ext cx="1288040" cy="26496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155" y="5574723"/>
            <a:ext cx="2762737" cy="9715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09" y="5538207"/>
            <a:ext cx="1053153" cy="10882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48" y="4146725"/>
            <a:ext cx="1137982" cy="11379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411" y="168507"/>
            <a:ext cx="1629194" cy="15995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42" y="396763"/>
            <a:ext cx="1235676" cy="1143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014" y="3007314"/>
            <a:ext cx="1692265" cy="97674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843464" y="2010390"/>
            <a:ext cx="23218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Bookman Old Style" panose="02050604050505020204" pitchFamily="18" charset="0"/>
              </a:rPr>
              <a:t>Engineering and Technology</a:t>
            </a:r>
          </a:p>
          <a:p>
            <a:pPr algn="ctr"/>
            <a:endParaRPr lang="en-US" b="1" i="1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63954" y="379545"/>
            <a:ext cx="221326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Mr. Jones</a:t>
            </a:r>
          </a:p>
          <a:p>
            <a:r>
              <a:rPr lang="en-US" sz="800" dirty="0" smtClean="0">
                <a:latin typeface="Arial Black" panose="020B0A04020102020204" pitchFamily="34" charset="0"/>
              </a:rPr>
              <a:t>Born: 1972</a:t>
            </a:r>
          </a:p>
          <a:p>
            <a:r>
              <a:rPr lang="en-US" dirty="0" smtClean="0">
                <a:latin typeface="Arial Black" panose="020B0A04020102020204" pitchFamily="34" charset="0"/>
              </a:rPr>
              <a:t>Raised in Fairport, NY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9881" y="2175871"/>
            <a:ext cx="2227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mic Sans MS" panose="030F0702030302020204" pitchFamily="66" charset="0"/>
              </a:rPr>
              <a:t>Education</a:t>
            </a: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87173" y="2935089"/>
            <a:ext cx="29370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MAT, Science Education</a:t>
            </a:r>
          </a:p>
          <a:p>
            <a:r>
              <a:rPr lang="en-US" dirty="0" smtClean="0">
                <a:latin typeface="+mj-lt"/>
              </a:rPr>
              <a:t>Augusta State University</a:t>
            </a:r>
          </a:p>
          <a:p>
            <a:r>
              <a:rPr lang="en-US" dirty="0" smtClean="0">
                <a:latin typeface="+mj-lt"/>
              </a:rPr>
              <a:t>Augusta, GA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96939" y="4254051"/>
            <a:ext cx="2835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tantia" panose="02030602050306030303" pitchFamily="18" charset="0"/>
              </a:rPr>
              <a:t>MS, Meteorology</a:t>
            </a:r>
          </a:p>
          <a:p>
            <a:r>
              <a:rPr lang="en-US" dirty="0" smtClean="0">
                <a:latin typeface="Constantia" panose="02030602050306030303" pitchFamily="18" charset="0"/>
              </a:rPr>
              <a:t>Florida State University Tallahassee, FL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54581" y="5620671"/>
            <a:ext cx="2053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ndara Light" panose="020E0502030303020204" pitchFamily="34" charset="0"/>
              </a:rPr>
              <a:t>BA, Creative Writing</a:t>
            </a:r>
          </a:p>
          <a:p>
            <a:r>
              <a:rPr lang="en-US" b="1" dirty="0" smtClean="0">
                <a:latin typeface="Candara Light" panose="020E0502030303020204" pitchFamily="34" charset="0"/>
              </a:rPr>
              <a:t>Columbia College</a:t>
            </a:r>
          </a:p>
          <a:p>
            <a:r>
              <a:rPr lang="en-US" b="1" dirty="0" smtClean="0">
                <a:latin typeface="Candara Light" panose="020E0502030303020204" pitchFamily="34" charset="0"/>
              </a:rPr>
              <a:t>Chicago, IL</a:t>
            </a:r>
            <a:endParaRPr lang="en-US" b="1" dirty="0">
              <a:latin typeface="Candara Light" panose="020E0502030303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31905" y="1544136"/>
            <a:ext cx="22990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Me</a:t>
            </a:r>
            <a:r>
              <a:rPr lang="en-US" sz="1000" i="1" dirty="0" smtClean="0"/>
              <a:t>, </a:t>
            </a:r>
            <a:r>
              <a:rPr lang="en-US" sz="1000" i="1" dirty="0" smtClean="0"/>
              <a:t>a lot of hair, and a friendly cat, 1995</a:t>
            </a:r>
            <a:endParaRPr lang="en-US" sz="10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7128253" y="2127320"/>
            <a:ext cx="4097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AR BLANCA" panose="02000000000000000000" pitchFamily="2" charset="0"/>
              </a:rPr>
              <a:t>Important Information About Myself</a:t>
            </a:r>
          </a:p>
          <a:p>
            <a:pPr algn="ctr"/>
            <a:endParaRPr lang="en-US" u="sng" dirty="0" smtClean="0">
              <a:latin typeface="AR BLANCA" panose="02000000000000000000" pitchFamily="2" charset="0"/>
            </a:endParaRPr>
          </a:p>
          <a:p>
            <a:r>
              <a:rPr lang="en-US" dirty="0" smtClean="0">
                <a:latin typeface="AR BLANCA" panose="02000000000000000000" pitchFamily="2" charset="0"/>
              </a:rPr>
              <a:t>Sex: Male</a:t>
            </a:r>
          </a:p>
          <a:p>
            <a:r>
              <a:rPr lang="en-US" dirty="0" smtClean="0">
                <a:latin typeface="AR BLANCA" panose="02000000000000000000" pitchFamily="2" charset="0"/>
              </a:rPr>
              <a:t>Height: 1.8 meters</a:t>
            </a:r>
          </a:p>
          <a:p>
            <a:r>
              <a:rPr lang="en-US" dirty="0" smtClean="0">
                <a:latin typeface="AR BLANCA" panose="02000000000000000000" pitchFamily="2" charset="0"/>
              </a:rPr>
              <a:t>Weight: Over</a:t>
            </a:r>
          </a:p>
          <a:p>
            <a:r>
              <a:rPr lang="en-US" dirty="0" smtClean="0">
                <a:latin typeface="AR BLANCA" panose="02000000000000000000" pitchFamily="2" charset="0"/>
              </a:rPr>
              <a:t>Original Hair Color: Brown</a:t>
            </a:r>
          </a:p>
          <a:p>
            <a:r>
              <a:rPr lang="en-US" dirty="0" smtClean="0">
                <a:latin typeface="AR BLANCA" panose="02000000000000000000" pitchFamily="2" charset="0"/>
              </a:rPr>
              <a:t>Eye Color: Blue</a:t>
            </a:r>
          </a:p>
          <a:p>
            <a:r>
              <a:rPr lang="en-US" dirty="0" smtClean="0">
                <a:latin typeface="AR BLANCA" panose="02000000000000000000" pitchFamily="2" charset="0"/>
              </a:rPr>
              <a:t>Eyesight: Near</a:t>
            </a:r>
          </a:p>
          <a:p>
            <a:r>
              <a:rPr lang="en-US" dirty="0" smtClean="0">
                <a:latin typeface="AR BLANCA" panose="02000000000000000000" pitchFamily="2" charset="0"/>
              </a:rPr>
              <a:t>Hand Preference: Left</a:t>
            </a:r>
          </a:p>
          <a:p>
            <a:r>
              <a:rPr lang="en-US" dirty="0" smtClean="0">
                <a:latin typeface="AR BLANCA" panose="02000000000000000000" pitchFamily="2" charset="0"/>
              </a:rPr>
              <a:t>Blood Pressure: 140/90</a:t>
            </a:r>
          </a:p>
          <a:p>
            <a:r>
              <a:rPr lang="en-US" dirty="0" smtClean="0">
                <a:latin typeface="AR BLANCA" panose="02000000000000000000" pitchFamily="2" charset="0"/>
              </a:rPr>
              <a:t>Religious Upbringing: Roman Catholic</a:t>
            </a:r>
          </a:p>
          <a:p>
            <a:r>
              <a:rPr lang="en-US" dirty="0" smtClean="0">
                <a:latin typeface="AR BLANCA" panose="02000000000000000000" pitchFamily="2" charset="0"/>
              </a:rPr>
              <a:t>Marital Status: Single</a:t>
            </a:r>
          </a:p>
          <a:p>
            <a:r>
              <a:rPr lang="en-US" dirty="0" smtClean="0">
                <a:latin typeface="AR BLANCA" panose="02000000000000000000" pitchFamily="2" charset="0"/>
              </a:rPr>
              <a:t>Home Address: Out of Zone</a:t>
            </a:r>
          </a:p>
          <a:p>
            <a:r>
              <a:rPr lang="en-US" dirty="0" smtClean="0">
                <a:latin typeface="AR BLANCA" panose="02000000000000000000" pitchFamily="2" charset="0"/>
              </a:rPr>
              <a:t>Handwriting: Awful</a:t>
            </a:r>
          </a:p>
          <a:p>
            <a:r>
              <a:rPr lang="en-US" dirty="0" smtClean="0">
                <a:latin typeface="AR BLANCA" panose="02000000000000000000" pitchFamily="2" charset="0"/>
              </a:rPr>
              <a:t>Morning Person: No</a:t>
            </a:r>
          </a:p>
          <a:p>
            <a:r>
              <a:rPr lang="en-US" dirty="0" smtClean="0">
                <a:latin typeface="AR BLANCA" panose="02000000000000000000" pitchFamily="2" charset="0"/>
              </a:rPr>
              <a:t>Credit Card Number: **** **** **** 5384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217" y="258745"/>
            <a:ext cx="1401522" cy="140152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48583" y="1755294"/>
            <a:ext cx="52163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101010"/>
                </a:solidFill>
                <a:latin typeface="Arial Black" panose="020B0A04020102020204" pitchFamily="34" charset="0"/>
              </a:rPr>
              <a:t>“Over </a:t>
            </a:r>
            <a:r>
              <a:rPr lang="en-US" sz="1200" dirty="0" err="1">
                <a:solidFill>
                  <a:srgbClr val="101010"/>
                </a:solidFill>
                <a:latin typeface="Arial Black" panose="020B0A04020102020204" pitchFamily="34" charset="0"/>
              </a:rPr>
              <a:t>Descartian</a:t>
            </a:r>
            <a:r>
              <a:rPr lang="en-US" sz="1200" dirty="0">
                <a:solidFill>
                  <a:srgbClr val="101010"/>
                </a:solidFill>
                <a:latin typeface="Arial Black" panose="020B0A04020102020204" pitchFamily="34" charset="0"/>
              </a:rPr>
              <a:t> vortices you </a:t>
            </a:r>
            <a:r>
              <a:rPr lang="en-US" sz="1200" dirty="0" smtClean="0">
                <a:solidFill>
                  <a:srgbClr val="101010"/>
                </a:solidFill>
                <a:latin typeface="Arial Black" panose="020B0A04020102020204" pitchFamily="34" charset="0"/>
              </a:rPr>
              <a:t>hover.” – </a:t>
            </a:r>
            <a:r>
              <a:rPr lang="en-US" sz="1200" dirty="0" smtClean="0">
                <a:solidFill>
                  <a:srgbClr val="101010"/>
                </a:solidFill>
                <a:latin typeface="Arial Black" panose="020B0A04020102020204" pitchFamily="34" charset="0"/>
              </a:rPr>
              <a:t>Melville, </a:t>
            </a:r>
            <a:r>
              <a:rPr lang="en-US" sz="1200" i="1" dirty="0" smtClean="0">
                <a:solidFill>
                  <a:srgbClr val="101010"/>
                </a:solidFill>
                <a:latin typeface="Arial Black" panose="020B0A04020102020204" pitchFamily="34" charset="0"/>
              </a:rPr>
              <a:t>Moby Dick</a:t>
            </a:r>
            <a:endParaRPr lang="en-US" sz="1200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94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2750</TotalTime>
  <Words>132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 BLANCA</vt:lpstr>
      <vt:lpstr>Arial</vt:lpstr>
      <vt:lpstr>Arial Black</vt:lpstr>
      <vt:lpstr>Bookman Old Style</vt:lpstr>
      <vt:lpstr>Calibri</vt:lpstr>
      <vt:lpstr>Calibri Light</vt:lpstr>
      <vt:lpstr>Candara Light</vt:lpstr>
      <vt:lpstr>Comic Sans MS</vt:lpstr>
      <vt:lpstr>Constantia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</dc:creator>
  <cp:lastModifiedBy>Microsoft account</cp:lastModifiedBy>
  <cp:revision>28</cp:revision>
  <dcterms:created xsi:type="dcterms:W3CDTF">2018-08-02T20:46:30Z</dcterms:created>
  <dcterms:modified xsi:type="dcterms:W3CDTF">2022-12-17T17:24:03Z</dcterms:modified>
</cp:coreProperties>
</file>